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66113"/>
            <a:ext cx="5334000" cy="42242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06855"/>
            <a:ext cx="5289550" cy="4542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613" y="1111250"/>
            <a:ext cx="3793066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778" y="1111250"/>
            <a:ext cx="4212308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906" y="0"/>
            <a:ext cx="4552315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69110"/>
            <a:ext cx="5334000" cy="40182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5" y="0"/>
            <a:ext cx="5158331" cy="75112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37" y="0"/>
            <a:ext cx="499605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54" y="0"/>
            <a:ext cx="5003292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0727"/>
            <a:ext cx="5334000" cy="65750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1500" y="607313"/>
            <a:ext cx="3706499" cy="6341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80667"/>
            <a:ext cx="5334000" cy="3995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37664"/>
            <a:ext cx="5334000" cy="428104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31594"/>
            <a:ext cx="5333999" cy="38934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211" y="0"/>
            <a:ext cx="4243451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0"/>
            <a:ext cx="5334000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47800"/>
            <a:ext cx="5313871" cy="5661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062" y="414639"/>
            <a:ext cx="3471472" cy="6738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479" y="0"/>
            <a:ext cx="4000537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4" y="0"/>
            <a:ext cx="530466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69110"/>
            <a:ext cx="5334000" cy="40182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937" y="0"/>
            <a:ext cx="380225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3230"/>
            <a:ext cx="5334000" cy="66701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189" y="543123"/>
            <a:ext cx="4890775" cy="69294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8508"/>
            <a:ext cx="5312664" cy="653948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066"/>
            <a:ext cx="5334000" cy="597623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72742"/>
            <a:ext cx="5334000" cy="3811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5460"/>
            <a:ext cx="5334000" cy="40057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312" y="1335333"/>
            <a:ext cx="3670709" cy="4887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561" y="0"/>
            <a:ext cx="4722876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872" y="0"/>
            <a:ext cx="382638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2025-09-19T16:28:10Z</dcterms:created>
  <dcterms:modified xsi:type="dcterms:W3CDTF">2025-09-19T16:28:10Z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2025-09-19T00:00:00Z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